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59" r:id="rId1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019AB-E28C-44AA-BFE3-CB0C9087BDF9}" type="datetimeFigureOut">
              <a:rPr lang="cs-CZ" smtClean="0"/>
              <a:t>14.06.2020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3B9B4-7443-4367-BFD2-089288B926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3465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019AB-E28C-44AA-BFE3-CB0C9087BDF9}" type="datetimeFigureOut">
              <a:rPr lang="cs-CZ" smtClean="0"/>
              <a:t>14.06.2020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3B9B4-7443-4367-BFD2-089288B926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3261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019AB-E28C-44AA-BFE3-CB0C9087BDF9}" type="datetimeFigureOut">
              <a:rPr lang="cs-CZ" smtClean="0"/>
              <a:t>14.06.2020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3B9B4-7443-4367-BFD2-089288B926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1679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019AB-E28C-44AA-BFE3-CB0C9087BDF9}" type="datetimeFigureOut">
              <a:rPr lang="cs-CZ" smtClean="0"/>
              <a:t>14.06.2020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3B9B4-7443-4367-BFD2-089288B926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8834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019AB-E28C-44AA-BFE3-CB0C9087BDF9}" type="datetimeFigureOut">
              <a:rPr lang="cs-CZ" smtClean="0"/>
              <a:t>14.06.2020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3B9B4-7443-4367-BFD2-089288B926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7066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019AB-E28C-44AA-BFE3-CB0C9087BDF9}" type="datetimeFigureOut">
              <a:rPr lang="cs-CZ" smtClean="0"/>
              <a:t>14.06.2020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3B9B4-7443-4367-BFD2-089288B926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9477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019AB-E28C-44AA-BFE3-CB0C9087BDF9}" type="datetimeFigureOut">
              <a:rPr lang="cs-CZ" smtClean="0"/>
              <a:t>14.06.2020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3B9B4-7443-4367-BFD2-089288B926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7662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019AB-E28C-44AA-BFE3-CB0C9087BDF9}" type="datetimeFigureOut">
              <a:rPr lang="cs-CZ" smtClean="0"/>
              <a:t>14.06.2020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3B9B4-7443-4367-BFD2-089288B926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5181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019AB-E28C-44AA-BFE3-CB0C9087BDF9}" type="datetimeFigureOut">
              <a:rPr lang="cs-CZ" smtClean="0"/>
              <a:t>14.06.2020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3B9B4-7443-4367-BFD2-089288B926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3178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019AB-E28C-44AA-BFE3-CB0C9087BDF9}" type="datetimeFigureOut">
              <a:rPr lang="cs-CZ" smtClean="0"/>
              <a:t>14.06.2020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3B9B4-7443-4367-BFD2-089288B926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188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019AB-E28C-44AA-BFE3-CB0C9087BDF9}" type="datetimeFigureOut">
              <a:rPr lang="cs-CZ" smtClean="0"/>
              <a:t>14.06.2020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3B9B4-7443-4367-BFD2-089288B926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4099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019AB-E28C-44AA-BFE3-CB0C9087BDF9}" type="datetimeFigureOut">
              <a:rPr lang="cs-CZ" smtClean="0"/>
              <a:t>14.06.2020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3B9B4-7443-4367-BFD2-089288B926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9178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programalf.com/alfbook/index.html?lng=cz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103031"/>
            <a:ext cx="10515600" cy="689019"/>
          </a:xfrm>
        </p:spPr>
        <p:txBody>
          <a:bodyPr>
            <a:normAutofit fontScale="90000"/>
          </a:bodyPr>
          <a:lstStyle/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Doplnit: 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273" y="792051"/>
            <a:ext cx="8989454" cy="6065949"/>
          </a:xfrm>
        </p:spPr>
      </p:pic>
    </p:spTree>
    <p:extLst>
      <p:ext uri="{BB962C8B-B14F-4D97-AF65-F5344CB8AC3E}">
        <p14:creationId xmlns:p14="http://schemas.microsoft.com/office/powerpoint/2010/main" val="3804790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1682" y="115910"/>
            <a:ext cx="11435366" cy="472002"/>
          </a:xfrm>
        </p:spPr>
        <p:txBody>
          <a:bodyPr>
            <a:normAutofit fontScale="90000"/>
          </a:bodyPr>
          <a:lstStyle/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Doplnit: 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626" y="587912"/>
            <a:ext cx="6549802" cy="6018189"/>
          </a:xfrm>
        </p:spPr>
      </p:pic>
    </p:spTree>
    <p:extLst>
      <p:ext uri="{BB962C8B-B14F-4D97-AF65-F5344CB8AC3E}">
        <p14:creationId xmlns:p14="http://schemas.microsoft.com/office/powerpoint/2010/main" val="3734254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6532" y="-150030"/>
            <a:ext cx="10515600" cy="1325563"/>
          </a:xfrm>
        </p:spPr>
        <p:txBody>
          <a:bodyPr>
            <a:normAutofit/>
          </a:bodyPr>
          <a:lstStyle/>
          <a:p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Doplnit: </a:t>
            </a:r>
            <a:endParaRPr lang="cs-CZ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Zástupný symbol obsahu 3" descr="Slony_Hanbib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50771" y="798488"/>
            <a:ext cx="8178084" cy="5937161"/>
          </a:xfrm>
        </p:spPr>
      </p:pic>
    </p:spTree>
    <p:extLst>
      <p:ext uri="{BB962C8B-B14F-4D97-AF65-F5344CB8AC3E}">
        <p14:creationId xmlns:p14="http://schemas.microsoft.com/office/powerpoint/2010/main" val="2187082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6228" y="0"/>
            <a:ext cx="10515600" cy="1325563"/>
          </a:xfrm>
        </p:spPr>
        <p:txBody>
          <a:bodyPr>
            <a:normAutofit/>
          </a:bodyPr>
          <a:lstStyle/>
          <a:p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Doplnit: </a:t>
            </a:r>
            <a:endParaRPr lang="cs-CZ" sz="40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172" y="914401"/>
            <a:ext cx="5847008" cy="5943600"/>
          </a:xfrm>
        </p:spPr>
      </p:pic>
    </p:spTree>
    <p:extLst>
      <p:ext uri="{BB962C8B-B14F-4D97-AF65-F5344CB8AC3E}">
        <p14:creationId xmlns:p14="http://schemas.microsoft.com/office/powerpoint/2010/main" val="2021466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-137151"/>
            <a:ext cx="10515600" cy="1325563"/>
          </a:xfrm>
        </p:spPr>
        <p:txBody>
          <a:bodyPr>
            <a:normAutofit/>
          </a:bodyPr>
          <a:lstStyle/>
          <a:p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Doplnit: </a:t>
            </a:r>
            <a:endParaRPr lang="cs-CZ" sz="40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217" y="847602"/>
            <a:ext cx="4692383" cy="5789791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54" y="1687132"/>
            <a:ext cx="5063363" cy="397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459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0623" y="-240183"/>
            <a:ext cx="10515600" cy="1325563"/>
          </a:xfrm>
        </p:spPr>
        <p:txBody>
          <a:bodyPr>
            <a:normAutofit/>
          </a:bodyPr>
          <a:lstStyle/>
          <a:p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Doplnit: </a:t>
            </a:r>
            <a:endParaRPr lang="cs-CZ" sz="40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783" y="785611"/>
            <a:ext cx="5422433" cy="6072389"/>
          </a:xfrm>
        </p:spPr>
      </p:pic>
    </p:spTree>
    <p:extLst>
      <p:ext uri="{BB962C8B-B14F-4D97-AF65-F5344CB8AC3E}">
        <p14:creationId xmlns:p14="http://schemas.microsoft.com/office/powerpoint/2010/main" val="205109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1986" y="-89191"/>
            <a:ext cx="10515600" cy="1325563"/>
          </a:xfrm>
        </p:spPr>
        <p:txBody>
          <a:bodyPr>
            <a:normAutofit/>
          </a:bodyPr>
          <a:lstStyle/>
          <a:p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Doplnit: </a:t>
            </a:r>
            <a:endParaRPr lang="cs-CZ" sz="40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163" y="953037"/>
            <a:ext cx="8770513" cy="5904963"/>
          </a:xfrm>
        </p:spPr>
      </p:pic>
    </p:spTree>
    <p:extLst>
      <p:ext uri="{BB962C8B-B14F-4D97-AF65-F5344CB8AC3E}">
        <p14:creationId xmlns:p14="http://schemas.microsoft.com/office/powerpoint/2010/main" val="3366338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8803" y="-140707"/>
            <a:ext cx="10515600" cy="1325563"/>
          </a:xfrm>
        </p:spPr>
        <p:txBody>
          <a:bodyPr>
            <a:normAutofit/>
          </a:bodyPr>
          <a:lstStyle/>
          <a:p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Doplnit: </a:t>
            </a:r>
            <a:endParaRPr lang="cs-CZ" sz="40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527" y="785612"/>
            <a:ext cx="8551572" cy="6072388"/>
          </a:xfrm>
        </p:spPr>
      </p:pic>
    </p:spTree>
    <p:extLst>
      <p:ext uri="{BB962C8B-B14F-4D97-AF65-F5344CB8AC3E}">
        <p14:creationId xmlns:p14="http://schemas.microsoft.com/office/powerpoint/2010/main" val="3119904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97288" y="0"/>
            <a:ext cx="10515600" cy="1325563"/>
          </a:xfrm>
        </p:spPr>
        <p:txBody>
          <a:bodyPr>
            <a:normAutofit/>
          </a:bodyPr>
          <a:lstStyle/>
          <a:p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Doplnit: </a:t>
            </a:r>
            <a:endParaRPr lang="cs-CZ" sz="40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769" y="850006"/>
            <a:ext cx="8783391" cy="6007994"/>
          </a:xfrm>
        </p:spPr>
      </p:pic>
    </p:spTree>
    <p:extLst>
      <p:ext uri="{BB962C8B-B14F-4D97-AF65-F5344CB8AC3E}">
        <p14:creationId xmlns:p14="http://schemas.microsoft.com/office/powerpoint/2010/main" val="1109014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8803" y="-136413"/>
            <a:ext cx="10515600" cy="1325563"/>
          </a:xfrm>
        </p:spPr>
        <p:txBody>
          <a:bodyPr>
            <a:normAutofit/>
          </a:bodyPr>
          <a:lstStyle/>
          <a:p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Doplnit: </a:t>
            </a:r>
            <a:endParaRPr lang="cs-CZ" sz="40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540" y="1564783"/>
            <a:ext cx="9839460" cy="5293217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75763"/>
            <a:ext cx="6323527" cy="412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609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-347731"/>
            <a:ext cx="10515600" cy="1325563"/>
          </a:xfrm>
        </p:spPr>
        <p:txBody>
          <a:bodyPr/>
          <a:lstStyle/>
          <a:p>
            <a:r>
              <a:rPr lang="cs-CZ" dirty="0" smtClean="0"/>
              <a:t>Instrukce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29108" y="1155341"/>
            <a:ext cx="10515600" cy="567690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dirty="0" smtClean="0"/>
              <a:t>Milí žáci,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	dnes budeme pokračovat v opakování a shrnutí probraného učiva tohoto pololetí. Nejdříve si to vyzkoušíme přes přiloženou aplikaci a pak i přes obrázkovou prezentaci, součástí které budou jednotlivá obrázky a vaším úkolem bude nad obrázek napsat o jakou historickou událost jde. V rámci aplikace </a:t>
            </a:r>
            <a:r>
              <a:rPr lang="cs-CZ" dirty="0"/>
              <a:t>b</a:t>
            </a:r>
            <a:r>
              <a:rPr lang="cs-CZ" dirty="0" smtClean="0"/>
              <a:t>udete postupovat následovně, nejdříve si vyberete 6. ročník, dále dějepis, Starověký Řím a tady nás budou zajímat tyto kategorie:</a:t>
            </a:r>
            <a:r>
              <a:rPr lang="cs-CZ" dirty="0"/>
              <a:t> </a:t>
            </a:r>
            <a:r>
              <a:rPr lang="cs-CZ" dirty="0" smtClean="0"/>
              <a:t>Kultura starověkého Říma, Etruskové, Punské války, Makedonie a Řecko.  </a:t>
            </a:r>
          </a:p>
          <a:p>
            <a:pPr marL="0" indent="0">
              <a:buNone/>
            </a:pPr>
            <a:r>
              <a:rPr lang="cs-CZ" dirty="0" smtClean="0"/>
              <a:t>Link zde: </a:t>
            </a:r>
            <a:r>
              <a:rPr lang="cs-CZ" dirty="0" smtClean="0">
                <a:hlinkClick r:id="rId2"/>
              </a:rPr>
              <a:t>https://programalf.com/alfbook/index.html?lng=cz</a:t>
            </a:r>
            <a:r>
              <a:rPr lang="cs-CZ" dirty="0" smtClean="0"/>
              <a:t> . Heslo do aplikace je </a:t>
            </a:r>
            <a:r>
              <a:rPr lang="cs-CZ" dirty="0" err="1" smtClean="0"/>
              <a:t>ucimesadoma</a:t>
            </a:r>
            <a:r>
              <a:rPr lang="cs-CZ" dirty="0" smtClean="0"/>
              <a:t> . </a:t>
            </a:r>
          </a:p>
          <a:p>
            <a:pPr marL="0" indent="0">
              <a:buNone/>
            </a:pPr>
            <a:r>
              <a:rPr lang="cs-CZ" dirty="0" smtClean="0"/>
              <a:t>Jak budete mít splněné tyto kategorie, pak si otevřete předkládanou prezentaci. </a:t>
            </a:r>
          </a:p>
          <a:p>
            <a:pPr marL="0" indent="0">
              <a:buNone/>
            </a:pPr>
            <a:r>
              <a:rPr lang="cs-CZ" dirty="0" smtClean="0"/>
              <a:t>V rámci předkládané prezentace, kdo bude mít zájem může mi doplněné historické události poslat na kontrolu.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Tak hodně zdaru do opakování!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27078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24</Words>
  <Application>Microsoft Office PowerPoint</Application>
  <PresentationFormat>Širokoúhlá obrazovka</PresentationFormat>
  <Paragraphs>20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Motiv Office</vt:lpstr>
      <vt:lpstr>Doplnit: </vt:lpstr>
      <vt:lpstr>Doplnit: </vt:lpstr>
      <vt:lpstr>Doplnit: </vt:lpstr>
      <vt:lpstr>Doplnit: </vt:lpstr>
      <vt:lpstr>Doplnit: </vt:lpstr>
      <vt:lpstr>Doplnit: </vt:lpstr>
      <vt:lpstr>Doplnit: </vt:lpstr>
      <vt:lpstr>Doplnit: </vt:lpstr>
      <vt:lpstr>Doplnit: </vt:lpstr>
      <vt:lpstr>Doplnit: </vt:lpstr>
      <vt:lpstr>Instrukce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Instrukce</dc:title>
  <dc:creator>ucitel</dc:creator>
  <cp:lastModifiedBy>ucitel</cp:lastModifiedBy>
  <cp:revision>12</cp:revision>
  <dcterms:created xsi:type="dcterms:W3CDTF">2020-06-14T17:43:27Z</dcterms:created>
  <dcterms:modified xsi:type="dcterms:W3CDTF">2020-06-14T19:04:20Z</dcterms:modified>
</cp:coreProperties>
</file>